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9" r:id="rId14"/>
    <p:sldId id="271" r:id="rId15"/>
    <p:sldId id="270" r:id="rId16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6" autoAdjust="0"/>
  </p:normalViewPr>
  <p:slideViewPr>
    <p:cSldViewPr>
      <p:cViewPr>
        <p:scale>
          <a:sx n="65" d="100"/>
          <a:sy n="65" d="100"/>
        </p:scale>
        <p:origin x="-2328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9366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395376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650382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379698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02732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823549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517813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997685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701553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853802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618588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C8E7F-A917-4C0E-BF50-9DC23B693A78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6098E-6221-4FCB-8074-23925BD00D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775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14913"/>
            <a:ext cx="4258291" cy="30311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691" y="212735"/>
            <a:ext cx="9359037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Блокнот рецептов: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ситуации и их решение</a:t>
            </a:r>
            <a:endParaRPr lang="ru-RU" sz="3200" b="1" dirty="0"/>
          </a:p>
          <a:p>
            <a:pPr algn="r"/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4" y="5325178"/>
            <a:ext cx="1449945" cy="14230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92198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35834"/>
            <a:ext cx="9036496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1.Исследовательская задача: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есть? - нетерпеливый ребенок.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устраивает? –ребенок часто перебивает педагога и сверстников, давая личные оценки происходящему.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нужно? – чтобы ребёнок не мешал образовательному процессу группы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2.Прогнозная задача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задатки первенства направить в нужное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русло;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моральное и нравственное сознание недисциплинированного ребенка, двигательную и волевую регуляцию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3.Изобретательская задача: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познакомить детей с правилами этикета с помощью литературных произведений юмористического характера.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отсаживать недисциплинированного ребенка за другой стол таким образом, чтобы он видел своих сверстников за работой. Такая «изоляция» почти всегда успокоительно действует на ребенка.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установить правила поведения на занятиях и предупре­дить о последствиях их несоблюдения.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Идеальный конечный результат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«Я понимаю, что вам очень интересно и хочется сказать всем. Но чтобы слышать, что говорят товарищи, давайте договоримся, говорить будет тот, у кого в руках микрофон». В данном случае предмет в руках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несет дополнительный тройной стимул — признак законной очередности, помощник свободного высказывания (мы взрослые сами частенько крутим что-нибудь в руке при важном разговоре) и реализованное право самостоятельно выбрать следующего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говорящего.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15139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674399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№3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любой возрастной группе можно встретить ребенка, который не уверен в себе. Прежде чем приняться за какое-либо дело, он несколько раз переспрашивает или долго смотрит как делают другие. Начинает он действовать, только когда взрослый подбадривает либо когда никто не смотрит на него.</a:t>
            </a:r>
          </a:p>
        </p:txBody>
      </p:sp>
    </p:spTree>
    <p:extLst>
      <p:ext uri="{BB962C8B-B14F-4D97-AF65-F5344CB8AC3E}">
        <p14:creationId xmlns="" xmlns:p14="http://schemas.microsoft.com/office/powerpoint/2010/main" val="152982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11088"/>
            <a:ext cx="8820472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 задача: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есть? – робкий ребенок.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устраивает? - заниженное представление о собственных возможностях и способностях.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нужно? – научить справляться с жизненными проблемами на данном возрастном этапе.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Прогнозная задача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научить ребенка не сомневаться в себе, своих возможностях и силах;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3.Изобретательская задача: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выявить причину неуверенности в себе;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научить частично преодолевать свою робость, обдумывая возможные альтернативы своих замыслов и поступков, ставя перед ним выполнимые задачи;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повысить самооценку посредством игр для развития уверенности;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подбадривать ребенка, стимулировать активность, накапливать его «багаж успехов».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одобрять инициативу.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Идеальный конечный результат: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проявляет инициативу при выполнении заданий и поручений взрослого. Накапливается «багаж успехов», а, следовательно, повышается самооценка. Ребенок научиться адекватно воспринимать критику. Станет эмоционально устойчив, может проявить лидерские качества. Закрепится позиция успешности.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33516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288" y="332656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воспитания детей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пичкать детей знаниями;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отовить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к обретению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навыков,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помогут ему преодолеть отчуждение, подозрительность и недоверие, пропитывающие сегодня человеческое общество;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«Зачем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 – пришел на смену вопросу «Почему?»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отказаться от наказаний,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выстраивании стратегии своего поведения;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снижения гиперактивности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не терпят насилия и протестуют, если взрослые заставляют их что-то делать, нужно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равноправным партнером по общению и совместной деятельности;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снятия страха и снижения детской агрессии взрослым необходимо организовать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эмоционально-личностное общение и совместную деятельность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ребенком, что будет оптимизировать процесс познания окружающего мира;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социального развития, сосредоточенности и концентрации внимания, двигательного опыта и физического здоровья.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56823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04664"/>
            <a:ext cx="9036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ХОРОШИЕ ПРОФЕССИОНАЛЬНЫЕ ЗНАНИЯ, </a:t>
            </a:r>
          </a:p>
          <a:p>
            <a:pPr lvl="1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РАЗВИТЫЕ ПЕДАГОГИЧЕСКИЕ СПОСОБНОСТИ, УМЕНИЯ В ОБЛАСТИ ПЕДАГОГИКИ, ПОСТОЯННАЯ РАБОТА НАД СОБОЙ - ВОТ НЕОБХОДИМЫЕ УСЛОВИЯ ДОСТИЖЕНИЯ ПЕДАГОГОМ ВЫСОКОГО ПРОФЕССИОНАЛЬНОГО МАСТЕРСТВА.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112" y="3212976"/>
            <a:ext cx="4441287" cy="34765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582111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1305342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algn="ctr"/>
            <a:endParaRPr lang="ru-RU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ВАМИ БЫЛО ИНТЕРЕСНО!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80167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811" y="4725144"/>
            <a:ext cx="2286067" cy="2243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922" y="476671"/>
            <a:ext cx="4538373" cy="279284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65" y="3632232"/>
            <a:ext cx="5052441" cy="28630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4" y="476671"/>
            <a:ext cx="4196897" cy="27928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36839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3810000" cy="30607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717032"/>
            <a:ext cx="4104456" cy="27363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756" y="476672"/>
            <a:ext cx="4099152" cy="3060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29557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3316" y="735954"/>
            <a:ext cx="8496879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педагогических задач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причин возникновения проблемы (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 задача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прогноза дальнейшего развития системы (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прогнозная задача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решения, выхода из затруднительной ситуации в конкретных условиях (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изобретательная задача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Идеальный конечный результат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4691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288" y="597454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"Об отверженном ребёнке"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детского сада есть отверженный ребёнок, с которым дети не хотят общаться и играть. Объяснить своё отношение к данному ребёнку дети не могут. Мальчик тихий и спокойный, в конфликты не вступает. Нужно найти способ повернуть детей к отверженному мальчику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206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288" y="188640"/>
            <a:ext cx="8694712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1.Исследовательская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есть? - есть группа детей и отдельный мальчик, с которым не хотят играть,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устраивает? - дети игнорируют мальчика, не принимают в игры,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нужно? - чтобы дети приняли мальчика в круг общения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2.Прогнозная задача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помочь мальчику войти в детское общество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3.Изобретательская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мальчика, значимые для других детей;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-подобрать поручения для этого ребёнка, от выполнения которых зависят другие дети.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одно, но ежедневное и практически необходимое детям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Идеальный конечный результат: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научить ребёнка делать то, чего не умеют остальные дети, например, завязывать шнурки. И отправлять к нему за помощью во время сборов на прогулку. Постоянно подчёркивать стремление мальчика оказать другим детям помощь, побуждать детей благодарить за оказанную услугу. После снятия основного напряжения дать мальчику задание: научить завязывать шнурки других детей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774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288" y="597454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№1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5-ти лет гиперактивен. Он не может заниматься спокойными видами деятельности, на занятии вертится, шумит, не усваивает материал, отвлекает других детей.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0879744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116632"/>
            <a:ext cx="8424936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1.Исследовательская задача: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есть?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ребёнок.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устраивает? - его излишняя подвижность мешает ему выполнять учебные задания, предлагаемые воспитателем.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нужно? - чтобы ребёнок имел возможность выполнять задания для усвоения навыков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2.Прогнозная задача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«Обратить вред с пользу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3.Изобретательская задача: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эффективную стратегию, например, использовать тактильный контакт,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излишняя подвижность ребёнка должна стать обязательным условием выполнения задания.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почувствовать свою успешность в определенной деятельности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Идеальный конечный результат: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материал, с которым работает ребёнок, размещается в разных местах комнаты. Выполнив одно задание, ребёнок должен узнать (отгадать, прочитать по схеме и т.д.), где "спрятано" следующее задание и переместиться в нужную часть помещения.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1428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288" y="597454"/>
            <a:ext cx="84249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№2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можно видеть, как на занятиях, не успел еще педагог задать вопрос,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уже тянет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руку –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ответить. От нетерпения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трясет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рукой,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встает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места,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выкрикивает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5348300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902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34</cp:revision>
  <cp:lastPrinted>2017-11-15T03:56:27Z</cp:lastPrinted>
  <dcterms:created xsi:type="dcterms:W3CDTF">2017-02-26T05:39:45Z</dcterms:created>
  <dcterms:modified xsi:type="dcterms:W3CDTF">2021-08-09T05:08:17Z</dcterms:modified>
</cp:coreProperties>
</file>